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71" d="100"/>
          <a:sy n="171" d="100"/>
        </p:scale>
        <p:origin x="210" y="1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Vinduesvisning af udendørs sne">
            <a:extLst>
              <a:ext uri="{FF2B5EF4-FFF2-40B4-BE49-F238E27FC236}">
                <a16:creationId xmlns:a16="http://schemas.microsoft.com/office/drawing/2014/main" id="{0B8A0BB0-7BA5-0F53-FF7C-194FF3D354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4237" r="10549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299" y="554845"/>
            <a:ext cx="7992669" cy="3902673"/>
          </a:xfrm>
        </p:spPr>
        <p:txBody>
          <a:bodyPr anchor="t">
            <a:normAutofit/>
          </a:bodyPr>
          <a:lstStyle/>
          <a:p>
            <a:pPr algn="l"/>
            <a:r>
              <a:rPr lang="en-GB" sz="4500">
                <a:solidFill>
                  <a:srgbClr val="FFFFFF"/>
                </a:solidFill>
              </a:rPr>
              <a:t>ArduPilot SITL — Windows Install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285" y="4704862"/>
            <a:ext cx="9143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642" y="4718033"/>
            <a:ext cx="8008722" cy="1175039"/>
          </a:xfrm>
        </p:spPr>
        <p:txBody>
          <a:bodyPr anchor="b">
            <a:normAutofit/>
          </a:bodyPr>
          <a:lstStyle/>
          <a:p>
            <a:pPr algn="l"/>
            <a:r>
              <a:rPr lang="en-GB" sz="3000">
                <a:solidFill>
                  <a:srgbClr val="FFFFFF"/>
                </a:solidFill>
              </a:rPr>
              <a:t>WSL2 + Ubuntu method • plus PC bridge to ESP32</a:t>
            </a:r>
          </a:p>
          <a:p>
            <a:pPr algn="l"/>
            <a:r>
              <a:rPr lang="en-GB" sz="3000">
                <a:solidFill>
                  <a:srgbClr val="FFFFFF"/>
                </a:solidFill>
              </a:rPr>
              <a:t>(Prepared for your boat control workflow)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Mission Planner / QGC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r>
              <a:t>Connect to SITL (auto-detected on localhost)</a:t>
            </a:r>
          </a:p>
          <a:p>
            <a:r>
              <a:t>Open Radio/Output screens to see channels move</a:t>
            </a:r>
          </a:p>
          <a:p>
            <a:r>
              <a:t>CH1 controls steering (servo_us), CH3 controls throttle (duty 0..1023)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GB" sz="2400">
                <a:solidFill>
                  <a:srgbClr val="FFFFFF"/>
                </a:solidFill>
              </a:rPr>
              <a:t>Troubleshooting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1400"/>
              <a:t>No serial data in Python</a:t>
            </a:r>
          </a:p>
          <a:p>
            <a:pPr lvl="1">
              <a:lnSpc>
                <a:spcPct val="90000"/>
              </a:lnSpc>
            </a:pPr>
            <a:r>
              <a:rPr lang="en-GB" sz="1400"/>
              <a:t>Wrong COM port; close Arduino Serial Monitor; check Device Manager</a:t>
            </a:r>
          </a:p>
          <a:p>
            <a:pPr>
              <a:lnSpc>
                <a:spcPct val="90000"/>
              </a:lnSpc>
            </a:pPr>
            <a:r>
              <a:rPr lang="en-GB" sz="1400"/>
              <a:t>No SITL heartbeat</a:t>
            </a:r>
          </a:p>
          <a:p>
            <a:pPr lvl="1">
              <a:lnSpc>
                <a:spcPct val="90000"/>
              </a:lnSpc>
            </a:pPr>
            <a:r>
              <a:rPr lang="en-GB" sz="1400"/>
              <a:t>Ensure --out=udp:127.0.0.1:14550; firewall; SITL running in WSL</a:t>
            </a:r>
          </a:p>
          <a:p>
            <a:pPr>
              <a:lnSpc>
                <a:spcPct val="90000"/>
              </a:lnSpc>
            </a:pPr>
            <a:r>
              <a:rPr lang="en-GB" sz="1400"/>
              <a:t>Boat not reacting</a:t>
            </a:r>
          </a:p>
          <a:p>
            <a:pPr lvl="1">
              <a:lnSpc>
                <a:spcPct val="90000"/>
              </a:lnSpc>
            </a:pPr>
            <a:r>
              <a:rPr lang="en-GB" sz="1400"/>
              <a:t>Both ESP32s powered; MAC/broadcast ok; ESP‑NOW paired; correct GPIO pins</a:t>
            </a:r>
          </a:p>
          <a:p>
            <a:pPr>
              <a:lnSpc>
                <a:spcPct val="90000"/>
              </a:lnSpc>
            </a:pPr>
            <a:r>
              <a:rPr lang="en-GB" sz="1400"/>
              <a:t>Permissions (WSL)</a:t>
            </a:r>
          </a:p>
          <a:p>
            <a:pPr lvl="1">
              <a:lnSpc>
                <a:spcPct val="90000"/>
              </a:lnSpc>
            </a:pPr>
            <a:r>
              <a:rPr lang="en-GB" sz="1400"/>
              <a:t>Run commands inside Ubuntu; use your normal (non-root) user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Useful commands (WSL / System)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335481" y="591344"/>
            <a:ext cx="5179868" cy="55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latin typeface="Consolas"/>
              </a:defRPr>
            </a:pPr>
            <a:r>
              <a:rPr lang="en-US" sz="1600"/>
              <a:t># WSL</a:t>
            </a:r>
            <a:br>
              <a:rPr lang="en-US" sz="1600"/>
            </a:br>
            <a:r>
              <a:rPr lang="en-US" sz="1600"/>
              <a:t>wsl -l -v        # list distros</a:t>
            </a:r>
            <a:br>
              <a:rPr lang="en-US" sz="1600"/>
            </a:br>
            <a:r>
              <a:rPr lang="en-US" sz="1600"/>
              <a:t>wsl --shutdown   # restart WSL engine</a:t>
            </a:r>
            <a:br>
              <a:rPr lang="en-US" sz="1600"/>
            </a:br>
            <a:br>
              <a:rPr lang="en-US" sz="1600"/>
            </a:br>
            <a:r>
              <a:rPr lang="en-US" sz="1600"/>
              <a:t># Update ArduPilot sources</a:t>
            </a:r>
            <a:br>
              <a:rPr lang="en-US" sz="1600"/>
            </a:br>
            <a:r>
              <a:rPr lang="en-US" sz="1600"/>
              <a:t>cd ~/ardupilot &amp;&amp; git pull &amp;&amp; git submodule update --init --recursive</a:t>
            </a:r>
            <a:br>
              <a:rPr lang="en-US" sz="1600"/>
            </a:br>
            <a:br>
              <a:rPr lang="en-US" sz="1600"/>
            </a:br>
            <a:r>
              <a:rPr lang="en-US" sz="1600"/>
              <a:t># Different vehicle targets</a:t>
            </a:r>
            <a:br>
              <a:rPr lang="en-US" sz="1600"/>
            </a:br>
            <a:r>
              <a:rPr lang="en-US" sz="1600"/>
              <a:t>cd ~/ardupilot/ArduPlane   # or ArduSub/ArduCopter/etc.</a:t>
            </a:r>
            <a:br>
              <a:rPr lang="en-US" sz="1600"/>
            </a:br>
            <a:r>
              <a:rPr lang="en-US" sz="1600"/>
              <a:t>../Tools/autotest/sim_vehicle.py -v ArduPlane --map --console --out=udp:127.0.0.1:14550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Wrap up / Next steps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r>
              <a:t>Tune channel mapping or add more channels (Python bridge)</a:t>
            </a:r>
          </a:p>
          <a:p>
            <a:r>
              <a:t>Feed additional telemetry (e.g., current sensors, GPS accuracy)</a:t>
            </a:r>
          </a:p>
          <a:p>
            <a:r>
              <a:t>Optionally move to CRSF/MAVLink-over-ESP‑NOW later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What you’ll set up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t>ArduPilot SITL (Simulator) running on Windows via WSL2 (Ubuntu)</a:t>
            </a:r>
            <a:endParaRPr lang="en-DK"/>
          </a:p>
          <a:p>
            <a:pPr>
              <a:lnSpc>
                <a:spcPct val="90000"/>
              </a:lnSpc>
            </a:pPr>
            <a:r>
              <a:t>PC-side ESP32 bridge: Serial ⇄ ESP‑NOW</a:t>
            </a:r>
            <a:endParaRPr lang="en-DK"/>
          </a:p>
          <a:p>
            <a:pPr>
              <a:lnSpc>
                <a:spcPct val="90000"/>
              </a:lnSpc>
            </a:pPr>
            <a:r>
              <a:t>Python bridge: MAVLink ⇄ Serial (commands + telemetry)</a:t>
            </a:r>
            <a:endParaRPr lang="en-DK"/>
          </a:p>
          <a:p>
            <a:pPr>
              <a:lnSpc>
                <a:spcPct val="90000"/>
              </a:lnSpc>
            </a:pPr>
            <a:r>
              <a:t>Mission Planner / QGroundControl talking to SITL</a:t>
            </a:r>
            <a:endParaRPr lang="en-DK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>
            <a:normAutofit/>
          </a:bodyPr>
          <a:lstStyle/>
          <a:p>
            <a:r>
              <a:rPr lang="en-GB" sz="3100">
                <a:solidFill>
                  <a:srgbClr val="FFFFFF"/>
                </a:solidFill>
              </a:rPr>
              <a:t>Prerequisites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591344"/>
            <a:ext cx="5179868" cy="5585619"/>
          </a:xfrm>
        </p:spPr>
        <p:txBody>
          <a:bodyPr anchor="ctr">
            <a:normAutofit/>
          </a:bodyPr>
          <a:lstStyle/>
          <a:p>
            <a:r>
              <a:t>Windows 10/11 with admin rights</a:t>
            </a:r>
          </a:p>
          <a:p>
            <a:r>
              <a:t>≈ 10 GB free disk space, stable internet</a:t>
            </a:r>
          </a:p>
          <a:p>
            <a:r>
              <a:t>Arduino IDE (for ESP32 bridge firmware)</a:t>
            </a:r>
          </a:p>
          <a:p>
            <a:r>
              <a:t>Python 3 on Windows (for the MAVLink bridge)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77107" y="220196"/>
            <a:ext cx="7066893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57350" y="2099696"/>
            <a:ext cx="1456680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836384" y="1866059"/>
            <a:ext cx="2987899" cy="2240924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8950" y="1939159"/>
            <a:ext cx="5733470" cy="275108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Install WSL + Ubuntu (PowerShell as Administrator)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28950" y="4782320"/>
            <a:ext cx="5733470" cy="1329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r" defTabSz="914400">
              <a:lnSpc>
                <a:spcPct val="90000"/>
              </a:lnSpc>
              <a:spcBef>
                <a:spcPts val="1000"/>
              </a:spcBef>
              <a:defRPr sz="1600">
                <a:latin typeface="Consolas"/>
              </a:defRPr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wsl --install -d Ubuntu</a:t>
            </a:r>
            <a:b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 Reboot when prompted and create your Ubuntu username/password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3882409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  <a:defRPr sz="1200" i="1">
                <a:solidFill>
                  <a:srgbClr val="505050"/>
                </a:solidFill>
              </a:defRPr>
            </a:pPr>
            <a:r>
              <a:rPr lang="en-GB" sz="1200"/>
              <a:t>This installs the Linux subsystem and Ubuntu userland once.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Inside Ubuntu (WSL): install prerequisites &amp; clone ArduPilot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335481" y="591344"/>
            <a:ext cx="5179868" cy="55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latin typeface="Consolas"/>
              </a:defRPr>
            </a:pPr>
            <a:r>
              <a:rPr lang="en-US" sz="1600"/>
              <a:t>sudo apt update &amp;&amp; sudo apt install -y git</a:t>
            </a:r>
            <a:br>
              <a:rPr lang="en-US" sz="1600"/>
            </a:br>
            <a:r>
              <a:rPr lang="en-US" sz="1600"/>
              <a:t>git clone https://github.com/ArduPilot/ardupilot.git</a:t>
            </a:r>
            <a:br>
              <a:rPr lang="en-US" sz="1600"/>
            </a:br>
            <a:r>
              <a:rPr lang="en-US" sz="1600"/>
              <a:t>cd ardupilot</a:t>
            </a:r>
            <a:br>
              <a:rPr lang="en-US" sz="1600"/>
            </a:br>
            <a:r>
              <a:rPr lang="en-US" sz="1600"/>
              <a:t>git submodule update --init --recursive</a:t>
            </a:r>
            <a:br>
              <a:rPr lang="en-US" sz="1600"/>
            </a:br>
            <a:r>
              <a:rPr lang="en-US" sz="1600"/>
              <a:t>./Tools/environment_install/install-prereqs-ubuntu.sh -y</a:t>
            </a:r>
            <a:br>
              <a:rPr lang="en-US" sz="1600"/>
            </a:br>
            <a:r>
              <a:rPr lang="en-US" sz="1600"/>
              <a:t>. ~/.profile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4036746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  <a:defRPr sz="1200" i="1">
                <a:solidFill>
                  <a:srgbClr val="505050"/>
                </a:solidFill>
              </a:defRPr>
            </a:pPr>
            <a:r>
              <a:rPr lang="en-GB" sz="1200"/>
              <a:t>The last line reloads environment variables set by the installer.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Run SITL (Rover example)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335481" y="591344"/>
            <a:ext cx="5179868" cy="55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latin typeface="Consolas"/>
              </a:defRPr>
            </a:pPr>
            <a:r>
              <a:rPr lang="en-US" sz="1600"/>
              <a:t>cd ~/ardupilot/ArduRover</a:t>
            </a:r>
            <a:br>
              <a:rPr lang="en-US" sz="1600"/>
            </a:br>
            <a:r>
              <a:rPr lang="en-US" sz="1600"/>
              <a:t>../Tools/autotest/sim_vehicle.py -v Rover --map --console --out=udp:127.0.0.1:14550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4580869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  <a:defRPr sz="1200" i="1">
                <a:solidFill>
                  <a:srgbClr val="505050"/>
                </a:solidFill>
              </a:defRPr>
            </a:pPr>
            <a:r>
              <a:rPr lang="en-GB" sz="1200"/>
              <a:t>The --out sets the MAVLink stream to the port your Python bridge uses.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1153572"/>
            <a:ext cx="24003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Windows: Python bridge setup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335481" y="591344"/>
            <a:ext cx="5179868" cy="55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latin typeface="Consolas"/>
              </a:defRPr>
            </a:pPr>
            <a:r>
              <a:rPr lang="en-US" sz="1600"/>
              <a:t>pip install pymavlink pyserial</a:t>
            </a:r>
            <a:br>
              <a:rPr lang="en-US" sz="1600"/>
            </a:br>
            <a:r>
              <a:rPr lang="en-US" sz="1600"/>
              <a:t># Edit ap_bridge.py constants:</a:t>
            </a:r>
            <a:br>
              <a:rPr lang="en-US" sz="1600"/>
            </a:br>
            <a:r>
              <a:rPr lang="en-US" sz="1600"/>
              <a:t>SERIAL_PORT   = "COM12"      # set to your ESP32 bridge COM port</a:t>
            </a:r>
            <a:br>
              <a:rPr lang="en-US" sz="1600"/>
            </a:br>
            <a:r>
              <a:rPr lang="en-US" sz="1600"/>
              <a:t>BAUD          = 115200</a:t>
            </a:r>
            <a:br>
              <a:rPr lang="en-US" sz="1600"/>
            </a:br>
            <a:r>
              <a:rPr lang="en-US" sz="1600"/>
              <a:t>SITL_ENDPOINT = "udp:127.0.0.1:14550"</a:t>
            </a:r>
            <a:br>
              <a:rPr lang="en-US" sz="1600"/>
            </a:br>
            <a:r>
              <a:rPr lang="en-US" sz="1600"/>
              <a:t># Then run:</a:t>
            </a:r>
            <a:br>
              <a:rPr lang="en-US" sz="1600"/>
            </a:br>
            <a:r>
              <a:rPr lang="en-US" sz="1600"/>
              <a:t>python ap_bridge.py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5669280"/>
            <a:ext cx="5002010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  <a:defRPr sz="1200" i="1">
                <a:solidFill>
                  <a:srgbClr val="505050"/>
                </a:solidFill>
              </a:defRPr>
            </a:pPr>
            <a:r>
              <a:rPr lang="en-GB" sz="1200"/>
              <a:t>Make sure Arduino Serial Monitor is closed so Python can open the COM port.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n-GB" sz="3500"/>
              <a:t>Flash PC-side ESP32 bridge (PCBridge.ino)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470244"/>
            <a:ext cx="4000647" cy="3769835"/>
          </a:xfrm>
        </p:spPr>
        <p:txBody>
          <a:bodyPr anchor="ctr">
            <a:normAutofit/>
          </a:bodyPr>
          <a:lstStyle/>
          <a:p>
            <a:r>
              <a:rPr lang="en-GB" sz="1700"/>
              <a:t>Board: ESP32 Wrover Module (ESP32 core installed)</a:t>
            </a:r>
          </a:p>
          <a:p>
            <a:r>
              <a:rPr lang="en-GB" sz="1700"/>
              <a:t>Upload PCBridge.ino to the ESP32 connected to your PC</a:t>
            </a:r>
          </a:p>
          <a:p>
            <a:r>
              <a:rPr lang="en-GB" sz="1700"/>
              <a:t>Open Serial Monitor @ 115200 and confirm: {"type":"pcbridge","status":"ready"}</a:t>
            </a:r>
          </a:p>
          <a:p>
            <a:r>
              <a:rPr lang="en-GB" sz="1700"/>
              <a:t>Find COM port in Windows Device Manager</a:t>
            </a:r>
          </a:p>
          <a:p>
            <a:pPr lvl="1"/>
            <a:r>
              <a:rPr lang="en-GB" sz="1700"/>
              <a:t>Use that COM in ap_bridge.py (SERIAL_PORT)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2AC516-0C98-1FC5-2102-02AC262EAC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610" r="47628" b="-1"/>
          <a:stretch>
            <a:fillRect/>
          </a:stretch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n-GB" sz="3500"/>
              <a:t>Verify data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470244"/>
            <a:ext cx="4000647" cy="3769835"/>
          </a:xfrm>
        </p:spPr>
        <p:txBody>
          <a:bodyPr anchor="ctr">
            <a:normAutofit/>
          </a:bodyPr>
          <a:lstStyle/>
          <a:p>
            <a:r>
              <a:rPr lang="en-GB" sz="1700"/>
              <a:t>SITL → Python → ESP32 bridge → ESP‑NOW → Boat</a:t>
            </a:r>
          </a:p>
          <a:p>
            <a:pPr lvl="1"/>
            <a:r>
              <a:rPr lang="en-GB" sz="1700"/>
              <a:t>SITL generates SERVO_OUTPUT_RAW / RC overrides</a:t>
            </a:r>
          </a:p>
          <a:p>
            <a:pPr lvl="1"/>
            <a:r>
              <a:rPr lang="en-GB" sz="1700"/>
              <a:t>Python prints logs &amp; forwards commands: C &lt;servo_us&gt; &lt;duty&gt;</a:t>
            </a:r>
          </a:p>
          <a:p>
            <a:r>
              <a:rPr lang="en-GB" sz="1700"/>
              <a:t>Boat → ESP‑NOW → ESP32 bridge → Python → SITL</a:t>
            </a:r>
          </a:p>
          <a:p>
            <a:pPr lvl="1"/>
            <a:r>
              <a:rPr lang="en-GB" sz="1700"/>
              <a:t>Boat sends telemetry as NDJSON</a:t>
            </a:r>
          </a:p>
          <a:p>
            <a:pPr lvl="1"/>
            <a:r>
              <a:rPr lang="en-GB" sz="1700"/>
              <a:t>Python converts to MAVLink GPS_INPUT + BATTERY_STATUS</a:t>
            </a:r>
          </a:p>
        </p:txBody>
      </p:sp>
      <p:pic>
        <p:nvPicPr>
          <p:cNvPr id="5" name="Picture 4" descr="Luft billede af en yacht i dyb blå hav">
            <a:extLst>
              <a:ext uri="{FF2B5EF4-FFF2-40B4-BE49-F238E27FC236}">
                <a16:creationId xmlns:a16="http://schemas.microsoft.com/office/drawing/2014/main" id="{0E5C5192-6A4A-63D6-6F23-0586E7C6DA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821" r="22448"/>
          <a:stretch>
            <a:fillRect/>
          </a:stretch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712</Words>
  <Application>Microsoft Office PowerPoint</Application>
  <PresentationFormat>Skærmshow (4:3)</PresentationFormat>
  <Paragraphs>57</Paragraphs>
  <Slides>13</Slides>
  <Notes>0</Notes>
  <HiddenSlides>0</HiddenSlides>
  <MMClips>1</MMClips>
  <ScaleCrop>false</ScaleCrop>
  <HeadingPairs>
    <vt:vector size="6" baseType="variant">
      <vt:variant>
        <vt:lpstr>Benyttede skrifttyper</vt:lpstr>
      </vt:variant>
      <vt:variant>
        <vt:i4>2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ArduPilot SITL — Windows Install</vt:lpstr>
      <vt:lpstr>What you’ll set up</vt:lpstr>
      <vt:lpstr>Prerequisites</vt:lpstr>
      <vt:lpstr>Install WSL + Ubuntu (PowerShell as Administrator)</vt:lpstr>
      <vt:lpstr>Inside Ubuntu (WSL): install prerequisites &amp; clone ArduPilot</vt:lpstr>
      <vt:lpstr>Run SITL (Rover example)</vt:lpstr>
      <vt:lpstr>Windows: Python bridge setup</vt:lpstr>
      <vt:lpstr>Flash PC-side ESP32 bridge (PCBridge.ino)</vt:lpstr>
      <vt:lpstr>Verify data flow</vt:lpstr>
      <vt:lpstr>Mission Planner / QGC</vt:lpstr>
      <vt:lpstr>Troubleshooting</vt:lpstr>
      <vt:lpstr>Useful commands (WSL / System)</vt:lpstr>
      <vt:lpstr>Wrap up / Next steps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Gert Lauritsen</cp:lastModifiedBy>
  <cp:revision>2</cp:revision>
  <dcterms:created xsi:type="dcterms:W3CDTF">2013-01-27T09:14:16Z</dcterms:created>
  <dcterms:modified xsi:type="dcterms:W3CDTF">2025-10-07T10:54:26Z</dcterms:modified>
  <cp:category/>
</cp:coreProperties>
</file>

<file path=docProps/thumbnail.jpeg>
</file>